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57" r:id="rId5"/>
    <p:sldId id="260" r:id="rId6"/>
    <p:sldId id="262" r:id="rId7"/>
    <p:sldId id="263" r:id="rId8"/>
    <p:sldId id="261" r:id="rId9"/>
  </p:sldIdLst>
  <p:sldSz cx="12192000" cy="6858000"/>
  <p:notesSz cx="7010400" cy="92964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5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21097-ACE9-45AB-B386-86CD44F5A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A23F7-188C-4EA5-A7C3-48F33A526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225A3-648F-44B5-9120-BCA12F754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B511E-9645-475E-8A79-5AEB8C7BB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90E9-311A-4236-BB6B-83A9E98D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641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6CD5-940E-4E19-A3F7-1C7D445E7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3155A-7ACA-4ECA-809B-67B4B38C1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438B8-0B43-4B88-B34F-F1E66DF4C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DA5A6-D981-4848-B1FD-D8B48F816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F7E1C-5E2A-4F6C-90F6-6094BE7EF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311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965D0-7C58-49CD-805F-9260FF03E4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9542B-E0FF-4F61-A4CA-AF9F02F96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BCF2F6-50B7-46DB-A057-50BF608A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3328C-7C73-44A7-856E-A6E9C7A8E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5921C-32C0-4CAC-B76B-B4F14E8B4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8272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390C-9570-41C7-A6B4-F90159BC0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7EBFC-2621-4398-9A28-37C81BF8C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04F32-FA69-4874-A161-8F3F124A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78E2F-B70D-4F85-AEB4-EAF4BA671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D7F22-0D7A-45B7-AA96-8CCD0C424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32661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9B5-8EF5-41C4-80B6-3FF10F4F0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6663E-72EA-4B8F-8A45-EF71BF13E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13420-EDBA-4B0E-A8BA-064478750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30D12-249A-4948-B1ED-C272618A6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C79B5-DA01-42FC-A53F-DB0B3158F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071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BF51F-589A-490C-A4F0-E9F0E8EB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6993E-B8F2-42B9-BF22-0A7C7AFFD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F48401-CED5-4373-A104-ACAF498E1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52435-4695-4223-B413-363D64649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A7932-9800-4B6D-830C-C9D8DBF3E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6A3E6-3127-47CE-BD1D-2FA419BB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7924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2579B-3B54-4884-9A95-F71DED4DC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42E86-5029-4972-B3C7-FF5F9A098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481F6-9E7B-40F9-8E5B-B3495EFCC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FE3E7E-B654-43B5-A865-4776A13D32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394759-3F0F-4BA3-A1C5-6EF61161A3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5B0F68-CC99-4770-82AB-BD8A5A318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69D5E-8675-4F82-8EED-888D0489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9CEB1E-04C6-4845-9059-16BB6E26C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825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4FD9-4C63-4D7D-9D34-61BF11C7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B80C58-DF1E-41DD-A1AC-385F3372B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5D2E0-374C-4AAD-8878-F6AAF04E6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19C6D-BBCF-4ED5-8F69-C6ABA8BFA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8092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47F1B-D13C-450C-9954-6B993CF2D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300289-49DF-4187-840B-3C6F0D9E7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E4BF1-4960-44CF-B2F8-6D97010A6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7518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0C60-C498-40EB-86A1-9308314BE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EDE13-1F68-4BB3-886F-B3ABE4D0D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9560F-EB3F-4A35-9953-77C20FFCE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019CA-CFEF-4711-9D29-E27331965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BD888-687D-410F-8915-357039A7D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A94A3B-B32A-410B-A03D-0B365AEF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5346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4DD39-A98E-4BA3-AC6B-A37A2148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2E412-6FAD-4555-8966-ADF08FBCB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414C5-A810-48A0-A81B-3F33FC1DD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D89BB-EB42-4C4E-840A-05C548EC1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3258E-8586-455D-B7C1-400DD13B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23460-A1C4-4AB3-AB0B-A080882D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2531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10EDEF-FB0C-49C7-9074-022E6495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0966F-6697-4144-833B-A071D560F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616AA-FE79-41FA-8940-8A67954EB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11092-FA46-431E-BC88-D17C57596CC6}" type="datetimeFigureOut">
              <a:rPr lang="tr-TR" smtClean="0"/>
              <a:t>8.09.2025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123D5-9654-4CB1-83A7-90CE555B5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C60DE-B1EC-4C4A-BB10-ABB944CC8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526DD-5D01-40CE-B021-49DD6856E6C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78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381631-076B-4E0D-BE07-98A752EC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7" y="0"/>
            <a:ext cx="95345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7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8E68F5-1FFE-4BAC-A555-7871B0A8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8286" cy="22638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1ADA97-2365-4BAB-892E-51135805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63807"/>
            <a:ext cx="6096000" cy="2658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75F0DE-8BA6-4990-8C55-3FE983DCB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22773"/>
            <a:ext cx="6096000" cy="1935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40E359-3568-4E5E-BFCF-A579D84FEB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010" y="1"/>
            <a:ext cx="6007990" cy="25922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F79B1E-7E80-4149-B9D7-C421C0AAB7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1723" y="2592281"/>
            <a:ext cx="6010275" cy="18900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5DF2E0-4B69-4B4F-B844-8339106245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296" y="4651899"/>
            <a:ext cx="6012704" cy="22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5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C2ABF-B50D-4DB5-B679-A1D851C85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96000" cy="17689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58A0CF-6F2C-43AC-8B0B-47231F657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16751"/>
            <a:ext cx="6096000" cy="29163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C60E8A-18CC-42E7-A239-FC0256706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6475"/>
            <a:ext cx="2524125" cy="1238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E4C71-45C8-402F-A0EE-D0DC663EB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534025"/>
            <a:ext cx="2457450" cy="1323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8AC274-CC8B-4955-866C-8B43AF296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0"/>
            <a:ext cx="3362036" cy="1744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CE1430-C0DC-489B-96F5-CEA7C083E216}"/>
              </a:ext>
            </a:extLst>
          </p:cNvPr>
          <p:cNvSpPr txBox="1"/>
          <p:nvPr/>
        </p:nvSpPr>
        <p:spPr>
          <a:xfrm>
            <a:off x="0" y="6488668"/>
            <a:ext cx="2938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9-E 10-D 11-B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2DA6C-A573-406E-B3FA-E85718E807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975" y="1920300"/>
            <a:ext cx="5153025" cy="1933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A48F18-72FF-4F86-AEAB-929A80D08C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970912"/>
            <a:ext cx="32766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051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E70378-3B11-471D-A58B-C9E34154E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6" y="0"/>
            <a:ext cx="5329382" cy="20283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5BDB54-57BA-438D-A9B2-BD7F640EB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746"/>
            <a:ext cx="3228975" cy="1714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E6900B-0BCD-4C1A-A647-942338CC9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3" y="3981004"/>
            <a:ext cx="4231142" cy="28769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11DF1C-2AE3-4BAA-AC44-F5D62F95E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28999"/>
            <a:ext cx="5254561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E11F0F-FAB4-4E91-B80E-D10C350C5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"/>
            <a:ext cx="6096000" cy="26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88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09C601-AFDF-43FF-8C85-8E1B40556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3223"/>
            <a:ext cx="6096000" cy="3661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BE2EF4-4ABC-4235-AC9B-9D0D4729E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65" y="88505"/>
            <a:ext cx="4857750" cy="744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F21A26-E0E6-45F4-818A-79611384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4494229"/>
            <a:ext cx="6096000" cy="1583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D7EFE3-91DD-4C2C-99F2-82B7B011EB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122" y="0"/>
            <a:ext cx="6063878" cy="1960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C3EBF-1940-4916-B638-5C74FBFD9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3878" y="1960775"/>
            <a:ext cx="6128121" cy="1402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2B61CE-1194-4171-9061-88881D3775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122" y="3429001"/>
            <a:ext cx="6063878" cy="24917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690DC1-758B-4AD3-9647-0BBBB7557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7638" y="6077606"/>
            <a:ext cx="48006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20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B58D9A-6E2F-4B32-8F5C-DF487ED81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5246" cy="18251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99C0B-A876-4C27-A09A-468D13189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7" y="1825165"/>
            <a:ext cx="3684233" cy="1825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2EC0C-910B-46BB-9CD9-0732823B3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7" y="3689068"/>
            <a:ext cx="4203021" cy="3093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CB91A-4E95-4492-803F-53576B6E5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1227"/>
            <a:ext cx="3971278" cy="3137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FF411-207B-4ABF-9B89-939A1F0BE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428999"/>
            <a:ext cx="4468427" cy="31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4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28E28-D40B-4726-8D68-4FADBAE3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73515" cy="2995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D5693-ED8C-45A9-8B87-DD1D18213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082" y="4065972"/>
            <a:ext cx="2706565" cy="25156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E0FAD-CA26-4F32-A57D-8955E7CCA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003" y="276365"/>
            <a:ext cx="3824287" cy="2518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7DE60-368B-4641-84B9-8237EFE44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95363"/>
            <a:ext cx="3965221" cy="3336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841944-F540-4490-83D7-CE5E75034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31761"/>
            <a:ext cx="3965221" cy="4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364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D8BFF-3178-462B-BABB-ABBAA0C0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19575" cy="2838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0F8992-6640-4E3B-B89F-45A5BDD4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744" y="3542435"/>
            <a:ext cx="3962400" cy="3038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FD1195-B762-412A-84E2-A73A94A94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244" y="0"/>
            <a:ext cx="37719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68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21470</TotalTime>
  <Words>3</Words>
  <Application>Microsoft Office PowerPoint</Application>
  <PresentationFormat>Widescreen</PresentationFormat>
  <Paragraphs>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Necmettin SOLMAZ</dc:creator>
  <cp:lastModifiedBy>Necmettin SOLMAZ</cp:lastModifiedBy>
  <cp:revision>22</cp:revision>
  <cp:lastPrinted>2025-08-22T12:45:39Z</cp:lastPrinted>
  <dcterms:created xsi:type="dcterms:W3CDTF">2025-08-20T13:40:32Z</dcterms:created>
  <dcterms:modified xsi:type="dcterms:W3CDTF">2025-09-08T12:49:06Z</dcterms:modified>
</cp:coreProperties>
</file>